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3" r:id="rId2"/>
    <p:sldId id="344" r:id="rId3"/>
    <p:sldId id="342" r:id="rId4"/>
    <p:sldId id="34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>
      <p:cViewPr varScale="1">
        <p:scale>
          <a:sx n="97" d="100"/>
          <a:sy n="97" d="100"/>
        </p:scale>
        <p:origin x="68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CBE9-575C-4A29-8C14-396ECA5A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B65AB-E7E6-40D5-BB1D-5ECB61C41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08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5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EC31-1F0A-418B-A6CB-B07BD5EF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B9DE-159A-49D1-A645-A0598CC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6075-F1E4-4713-AE11-BAE3B381E118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B4AA-285E-438F-A27D-06BEA1B8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5DDBE-F139-448A-A345-9E6DB0CD9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1E23-26AD-4DCC-84E1-B8872897E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27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58B8-B701-41BC-83E6-D33CA752DCF1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B6B5-7C29-4A22-BAA6-E295348EB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71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CA20D-F310-48BB-BD77-CEC8AD70D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0D29B-54A3-45AC-B2AF-1FF03554C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10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E4DF7-5EF1-49B4-9F45-F3DE55613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10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0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30AD9-6529-4B17-B061-6A083898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D16D2-44BB-4A92-90CF-53F780F8C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590F0-397F-4541-B735-3B89958BB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09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BF8973-2046-4AC1-8FD0-7CE19D6AB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9D2C3A-65E2-4CE0-8A8F-09337BBCA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09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36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9118-0E91-4C3D-BFFB-C80860C3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00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F303-A333-479B-9A19-2FD302BC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C8484-1AA8-4D02-B57F-5F1F10A3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987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D17E8-C2B1-4EB4-B9D5-D1590263D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287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6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2F105-BBCD-4F48-8147-91D20D9B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672960-072B-4ACE-8CCF-1582A2CA1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569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83745-3FCF-4A89-967C-A1216D813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869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83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5A4D-3265-4529-B6C8-3007056F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FF1CE-ED13-4920-B621-EA5CA327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CF6C4-72E3-418A-A7B5-6ADB81DE5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6075-F1E4-4713-AE11-BAE3B381E118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D9F50-7FFE-40EC-B1BE-D0CFFC9C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BD75B-CBC5-47AE-A85D-563DC803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1E23-26AD-4DCC-84E1-B8872897E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54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BC836E-A303-4685-9171-01B58F617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6F1E4-7EDD-4251-AE35-C84F0776A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52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21C99-1E75-478F-A7DA-D98202A4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91C1F-A4B8-4999-91BA-7AE2454F3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BC1C4-4868-4739-8426-770B87116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E6075-F1E4-4713-AE11-BAE3B381E118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361CB-7CBC-4DDE-B879-E83BD0361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1EBBE-1001-4BAD-8416-6E209D1E1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A1E23-26AD-4DCC-84E1-B8872897E90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CF2EFA3-9E0D-4BC6-8617-EC85411C5B8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7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2.nau.edu/libnap-p/protocol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1B2E-ED42-463F-97EA-E883C04D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36" y="365126"/>
            <a:ext cx="10333264" cy="58193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American Indian Newspapers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3D1A2-4CD4-4D07-8722-937BFD9CB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51165"/>
            <a:ext cx="8370175" cy="416378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In defining our approach to terminology, we                              consulted many sources such as the First Archivists Circle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hlinkClick r:id="rId2"/>
              </a:rPr>
              <a:t>‘Protocols for Native American Archival Materials’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and took advice from indigenous editorial board. </a:t>
            </a:r>
          </a:p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Project intended to be a resource from the perspective of the nations and communities represented</a:t>
            </a:r>
          </a:p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Developed in close collaboration with consultant editors and archivist Erin Fehr (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</a:rPr>
              <a:t>Yup’ik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Development Editors met with dozens of Tribal Councils in order to secure copyright and community support</a:t>
            </a:r>
          </a:p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Resource available for free to all Tribal Colleges and Universities in North America.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Image result for navajo times front page">
            <a:extLst>
              <a:ext uri="{FF2B5EF4-FFF2-40B4-BE49-F238E27FC236}">
                <a16:creationId xmlns:a16="http://schemas.microsoft.com/office/drawing/2014/main" id="{4399077B-4A85-4B66-97E1-DE3471FC8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528" y="33314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navajo times front page">
            <a:extLst>
              <a:ext uri="{FF2B5EF4-FFF2-40B4-BE49-F238E27FC236}">
                <a16:creationId xmlns:a16="http://schemas.microsoft.com/office/drawing/2014/main" id="{2FE03B4B-F9B1-4F4D-B4D2-398EB04EA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083" y="2592512"/>
            <a:ext cx="2476500" cy="272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9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1B2E-ED42-463F-97EA-E883C04D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36" y="365126"/>
            <a:ext cx="10333264" cy="58193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AIN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3D1A2-4CD4-4D07-8722-937BFD9CB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165"/>
            <a:ext cx="7391400" cy="4253592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Community support </a:t>
            </a:r>
          </a:p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Huge runs of newspapers such as the Navajo Times (3291 editions)</a:t>
            </a:r>
          </a:p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Large date range (1828-2016), evolution of representation and political climate</a:t>
            </a:r>
          </a:p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High profile nations – Sioux, Cherokee, Navajo, Osage, Chippewa</a:t>
            </a:r>
          </a:p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Marginal perspectives – small nations/communities, Hawaiian language, Indian schools, political publications</a:t>
            </a:r>
          </a:p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Indian Trader – American Indians’ views of American Indians on film and television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8E69CC-6FC2-494C-A122-FDAF51960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64" y="722522"/>
            <a:ext cx="3493528" cy="4682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34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1B2E-ED42-463F-97EA-E883C04D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64" y="-256557"/>
            <a:ext cx="4098354" cy="3354992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Ethnomusicology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3D1A2-4CD4-4D07-8722-937BFD9CB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479" y="1197273"/>
            <a:ext cx="10768321" cy="4239252"/>
          </a:xfrm>
        </p:spPr>
        <p:txBody>
          <a:bodyPr>
            <a:normAutofit/>
          </a:bodyPr>
          <a:lstStyle/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Adam Matthew are digitising a large portion of UCLA’s Ethnomusicology archive recordings (Publishing Fall 2019)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 4,000 recordings from c. 60 collectors, plus associated field notes and photographs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repatriation provides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 for associated institutions in Uganda, the Philippines, Alaska, Puerto Rico, Nigeria and Ghana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Promotional events organised by the archive and Adam Matthew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A picture containing indoor, wall, person, cake&#10;&#10;Description automatically generated">
            <a:extLst>
              <a:ext uri="{FF2B5EF4-FFF2-40B4-BE49-F238E27FC236}">
                <a16:creationId xmlns:a16="http://schemas.microsoft.com/office/drawing/2014/main" id="{1543FD12-B6E4-43B8-AA56-3BF5CAD10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38" y="279582"/>
            <a:ext cx="6495091" cy="212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8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1B2E-ED42-463F-97EA-E883C04D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36" y="365126"/>
            <a:ext cx="10333264" cy="581932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Sex and Sexuality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12" name="Content Placeholder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F9BE9F1-6942-4446-B596-4C7FC7B40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04" y="530678"/>
            <a:ext cx="4738712" cy="2694895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FD59EF-DA32-4B25-BCB6-28822141AD83}"/>
              </a:ext>
            </a:extLst>
          </p:cNvPr>
          <p:cNvSpPr/>
          <p:nvPr/>
        </p:nvSpPr>
        <p:spPr>
          <a:xfrm>
            <a:off x="236823" y="1164380"/>
            <a:ext cx="6713981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Key Research Topics: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LGBTQAI+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Transvestitism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Sexual preferences &amp; identities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Gender identities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Polyamory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Gender reassignment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Sexual health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Reproduction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Contraception and Birth control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Sexually-transmitted diseases 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7BA743-DFBC-4982-86EC-8065B2515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523" y="3747699"/>
            <a:ext cx="3420000" cy="57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817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259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Rockwell</vt:lpstr>
      <vt:lpstr>Custom Design</vt:lpstr>
      <vt:lpstr>American Indian Newspapers</vt:lpstr>
      <vt:lpstr>AIN Highlights</vt:lpstr>
      <vt:lpstr>Ethnomusicology</vt:lpstr>
      <vt:lpstr>Sex and Sexuality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Ethnomusicology project</dc:title>
  <dc:creator>Ben Lacey</dc:creator>
  <cp:lastModifiedBy>Lenny Rogers</cp:lastModifiedBy>
  <cp:revision>6</cp:revision>
  <dcterms:created xsi:type="dcterms:W3CDTF">2019-07-08T15:44:46Z</dcterms:created>
  <dcterms:modified xsi:type="dcterms:W3CDTF">2019-07-09T14:54:04Z</dcterms:modified>
</cp:coreProperties>
</file>