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02E8-0EBC-4130-AE6D-EE990EB47DC0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5BC3-5EC2-42B4-9A81-D0A593664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2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02E8-0EBC-4130-AE6D-EE990EB47DC0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5BC3-5EC2-42B4-9A81-D0A593664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2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02E8-0EBC-4130-AE6D-EE990EB47DC0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5BC3-5EC2-42B4-9A81-D0A593664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7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02E8-0EBC-4130-AE6D-EE990EB47DC0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5BC3-5EC2-42B4-9A81-D0A593664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3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02E8-0EBC-4130-AE6D-EE990EB47DC0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5BC3-5EC2-42B4-9A81-D0A593664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3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02E8-0EBC-4130-AE6D-EE990EB47DC0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5BC3-5EC2-42B4-9A81-D0A593664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9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02E8-0EBC-4130-AE6D-EE990EB47DC0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5BC3-5EC2-42B4-9A81-D0A593664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9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02E8-0EBC-4130-AE6D-EE990EB47DC0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5BC3-5EC2-42B4-9A81-D0A593664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6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02E8-0EBC-4130-AE6D-EE990EB47DC0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5BC3-5EC2-42B4-9A81-D0A593664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0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02E8-0EBC-4130-AE6D-EE990EB47DC0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5BC3-5EC2-42B4-9A81-D0A593664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7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02E8-0EBC-4130-AE6D-EE990EB47DC0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5BC3-5EC2-42B4-9A81-D0A593664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7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B02E8-0EBC-4130-AE6D-EE990EB47DC0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65BC3-5EC2-42B4-9A81-D0A593664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9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Library Content Comparison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Analyze Diversity &amp; Inclusivity in the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838" y="190027"/>
            <a:ext cx="10515600" cy="1325563"/>
          </a:xfrm>
        </p:spPr>
        <p:txBody>
          <a:bodyPr/>
          <a:lstStyle/>
          <a:p>
            <a:r>
              <a:rPr lang="en-US" dirty="0" smtClean="0"/>
              <a:t>Results-Excel Spreadsheet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r="681" b="76901"/>
          <a:stretch/>
        </p:blipFill>
        <p:spPr>
          <a:xfrm>
            <a:off x="1368123" y="1515590"/>
            <a:ext cx="9487945" cy="15972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16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 Libraries-HQ 74-HQ 76.8</a:t>
            </a:r>
            <a:br>
              <a:rPr lang="en-US" dirty="0" smtClean="0"/>
            </a:br>
            <a:r>
              <a:rPr lang="en-US" dirty="0" smtClean="0"/>
              <a:t>Bisexuality &amp; Homosexuality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963" b="8686"/>
          <a:stretch/>
        </p:blipFill>
        <p:spPr>
          <a:xfrm>
            <a:off x="2478505" y="1997242"/>
            <a:ext cx="6863895" cy="371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2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collection analysis when we have Prospector?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Prospector works well for looking up individual titles</a:t>
            </a:r>
          </a:p>
          <a:p>
            <a:r>
              <a:rPr lang="en-US" dirty="0" smtClean="0"/>
              <a:t>Prospector doesn’t work well for identifying trends in collection</a:t>
            </a:r>
          </a:p>
          <a:p>
            <a:r>
              <a:rPr lang="en-US" dirty="0" smtClean="0"/>
              <a:t>Prospector shows detailed information about a particular title-availability, circulation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5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 Literature-CU vs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number range PS 153-PS 154</a:t>
            </a:r>
          </a:p>
          <a:p>
            <a:r>
              <a:rPr lang="en-US" dirty="0" smtClean="0"/>
              <a:t>Publication 2010-current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75" y="2211404"/>
            <a:ext cx="2685704" cy="357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9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22" t="11871" r="9785"/>
          <a:stretch/>
        </p:blipFill>
        <p:spPr>
          <a:xfrm>
            <a:off x="2358190" y="2125579"/>
            <a:ext cx="5670884" cy="38348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418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 Boulder vs. All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775" r="3995" b="41594"/>
          <a:stretch/>
        </p:blipFill>
        <p:spPr>
          <a:xfrm>
            <a:off x="509913" y="2247900"/>
            <a:ext cx="10158087" cy="20005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27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 search to LC call # PS 153-PS 154 &amp; </a:t>
            </a:r>
            <a:br>
              <a:rPr lang="en-US" dirty="0" smtClean="0"/>
            </a:br>
            <a:r>
              <a:rPr lang="en-US" dirty="0" smtClean="0"/>
              <a:t>2010-current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1" r="2222" b="3218"/>
          <a:stretch/>
        </p:blipFill>
        <p:spPr>
          <a:xfrm>
            <a:off x="2219117" y="2362199"/>
            <a:ext cx="5867608" cy="26098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895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Publication Year 2010-2020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392" y="2686749"/>
            <a:ext cx="5418859" cy="24662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985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3" t="2047" r="1087" b="5934"/>
          <a:stretch/>
        </p:blipFill>
        <p:spPr>
          <a:xfrm>
            <a:off x="914400" y="2652712"/>
            <a:ext cx="10363200" cy="2743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645 unique items held by other libraries not owned by CU-Boulder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7543800" y="3914775"/>
            <a:ext cx="733425" cy="3524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Record Set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134" t="11632" r="23221" b="16466"/>
          <a:stretch/>
        </p:blipFill>
        <p:spPr>
          <a:xfrm>
            <a:off x="2821021" y="1575880"/>
            <a:ext cx="5321030" cy="3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99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Library Content Comparison</vt:lpstr>
      <vt:lpstr>Why collection analysis when we have Prospector? </vt:lpstr>
      <vt:lpstr>African American Literature-CU vs All</vt:lpstr>
      <vt:lpstr>PowerPoint Presentation</vt:lpstr>
      <vt:lpstr>CU Boulder vs. All </vt:lpstr>
      <vt:lpstr>Narrow search to LC call # PS 153-PS 154 &amp;  2010-current</vt:lpstr>
      <vt:lpstr>…And Publication Year 2010-2020</vt:lpstr>
      <vt:lpstr>645 unique items held by other libraries not owned by CU-Boulder</vt:lpstr>
      <vt:lpstr>Export Record Set</vt:lpstr>
      <vt:lpstr>Results-Excel Spreadsheet</vt:lpstr>
      <vt:lpstr>Alliance Libraries-HQ 74-HQ 76.8 Bisexuality &amp; Homosexuality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Nelson</dc:creator>
  <cp:lastModifiedBy>Rose Nelson</cp:lastModifiedBy>
  <cp:revision>10</cp:revision>
  <dcterms:created xsi:type="dcterms:W3CDTF">2019-06-21T16:04:31Z</dcterms:created>
  <dcterms:modified xsi:type="dcterms:W3CDTF">2019-07-09T18:07:23Z</dcterms:modified>
</cp:coreProperties>
</file>