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7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7502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2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1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2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3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6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5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9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10/22/2021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7D7B3-BE47-4869-A91A-78ECCF6D3C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Prospector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9E2DE-4D2C-4C99-BD7D-A058F8861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22, 2021</a:t>
            </a:r>
          </a:p>
          <a:p>
            <a:r>
              <a:rPr lang="en-US" dirty="0"/>
              <a:t>Prospector Cat-Ref Committee Meeting</a:t>
            </a:r>
            <a:br>
              <a:rPr lang="en-US" dirty="0"/>
            </a:br>
            <a:r>
              <a:rPr lang="en-US" dirty="0"/>
              <a:t>Rose Nelson-Prospector Coordinator, CO Alliance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CDA8B5-6063-4DAA-BC67-12B782128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48677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092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64D48-8716-4FF8-BB27-18A9EEADE3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5FA494-5925-49A5-AFCB-B2D04E85F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90240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5DE2-C89E-44AD-B681-4EABA146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D7548-AB9E-4885-BA66-5F66CA234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SWIFT integration</a:t>
            </a:r>
          </a:p>
          <a:p>
            <a:r>
              <a:rPr lang="en-US" dirty="0"/>
              <a:t>Other libraries’ reintegration</a:t>
            </a:r>
          </a:p>
          <a:p>
            <a:r>
              <a:rPr lang="en-US" dirty="0"/>
              <a:t>Flatirons Consortium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E-Resources </a:t>
            </a:r>
          </a:p>
          <a:p>
            <a:r>
              <a:rPr lang="en-US" dirty="0"/>
              <a:t>Future Developments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178433-9BF5-43B7-A655-27B6B9044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90240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3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4DB3-CCDE-49DA-9165-729D9816E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SWIFT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614E5-1FB6-471F-890D-CBA49E73E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096" y="2432305"/>
            <a:ext cx="9144000" cy="31272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State library interlibrary loan system joined Prospector in 2020</a:t>
            </a:r>
          </a:p>
          <a:p>
            <a:r>
              <a:rPr lang="en-US" dirty="0"/>
              <a:t>~93 libraries live with staff initiated requesting</a:t>
            </a:r>
          </a:p>
          <a:p>
            <a:r>
              <a:rPr lang="en-US" dirty="0"/>
              <a:t>Polaris and III libraries fully integrated lending and borrowing</a:t>
            </a:r>
          </a:p>
          <a:p>
            <a:r>
              <a:rPr lang="en-US" dirty="0"/>
              <a:t>Next steps-Will start loading bib and item records for SWIFT libraries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743696-24DA-4765-B61B-BEEA2A8A7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90240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8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0870-3E6B-4485-9BA0-2F4D2614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36E0-6227-4D78-A29F-FBC03DD8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Anythink</a:t>
            </a:r>
            <a:r>
              <a:rPr lang="en-US" dirty="0"/>
              <a:t> reintegrated still on RSB via OCLC Wise </a:t>
            </a:r>
          </a:p>
          <a:p>
            <a:r>
              <a:rPr lang="en-US" dirty="0"/>
              <a:t>Colorado College D2IR API-reconnected </a:t>
            </a:r>
          </a:p>
          <a:p>
            <a:r>
              <a:rPr lang="en-US" dirty="0"/>
              <a:t>UCCS has returned to Prospector</a:t>
            </a:r>
          </a:p>
          <a:p>
            <a:r>
              <a:rPr lang="en-US" dirty="0"/>
              <a:t>CU Boulder has returned-limited lending</a:t>
            </a:r>
          </a:p>
          <a:p>
            <a:r>
              <a:rPr lang="en-US" dirty="0"/>
              <a:t>FLC is rejoining Prospector Jan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FD2497-31C9-4A19-8994-4C6B2D513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90240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4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6ED4B-0CD6-4597-8883-09F236CD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8C57A-BA7E-4018-B3FB-D6E95B2B1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https://www.coalliance.org/software/prospector/statistics</a:t>
            </a:r>
          </a:p>
          <a:p>
            <a:r>
              <a:rPr lang="en-US" dirty="0"/>
              <a:t>Fulfillments</a:t>
            </a:r>
          </a:p>
          <a:p>
            <a:r>
              <a:rPr lang="en-US" dirty="0"/>
              <a:t>Title Reports</a:t>
            </a:r>
          </a:p>
          <a:p>
            <a:pPr lvl="1"/>
            <a:r>
              <a:rPr lang="en-US" dirty="0"/>
              <a:t>initials: </a:t>
            </a:r>
            <a:r>
              <a:rPr lang="en-US" dirty="0" err="1"/>
              <a:t>tf</a:t>
            </a:r>
            <a:endParaRPr lang="en-US" dirty="0"/>
          </a:p>
          <a:p>
            <a:pPr lvl="1"/>
            <a:r>
              <a:rPr lang="en-US" dirty="0"/>
              <a:t>Password: taskforce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0247B9-7A77-41CF-B2AC-610EB70AA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90240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91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29228-3CCA-4D43-8917-713D96E7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Prospector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4D7B7-BC0B-40BC-ADC0-009C7AAD7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Bib and Item statistics</a:t>
            </a:r>
          </a:p>
          <a:p>
            <a:r>
              <a:rPr lang="en-US" dirty="0"/>
              <a:t>FY 2020 Calendar Year statistics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569DF4-E439-41F8-90B3-485CB2844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90240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3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C2E53-35A6-4BAC-B6F4-EE938DDCE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ProQuest </a:t>
            </a:r>
            <a:r>
              <a:rPr lang="en-US" dirty="0" err="1"/>
              <a:t>Ebook</a:t>
            </a:r>
            <a:r>
              <a:rPr lang="en-US" dirty="0"/>
              <a:t> Central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A2506-8556-4B02-A50D-3AF11A622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468880"/>
            <a:ext cx="9144000" cy="3630168"/>
          </a:xfrm>
        </p:spPr>
        <p:txBody>
          <a:bodyPr/>
          <a:lstStyle/>
          <a:p>
            <a:r>
              <a:rPr lang="en-US" dirty="0"/>
              <a:t>6 publishers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T&amp;F, Wiley, OUP, Brill Academic, Rowman &amp; Littlefield)</a:t>
            </a:r>
          </a:p>
          <a:p>
            <a:r>
              <a:rPr lang="en-US" dirty="0"/>
              <a:t>~30, 000 titles</a:t>
            </a:r>
          </a:p>
          <a:p>
            <a:r>
              <a:rPr lang="en-US" dirty="0" err="1"/>
              <a:t>Ebooks</a:t>
            </a:r>
            <a:r>
              <a:rPr lang="en-US" dirty="0"/>
              <a:t> must be “owned” no DDA or subscribed to titles</a:t>
            </a:r>
          </a:p>
          <a:p>
            <a:r>
              <a:rPr lang="en-US" dirty="0"/>
              <a:t>Titles have DRM and will expire after 2-week loan period</a:t>
            </a:r>
          </a:p>
          <a:p>
            <a:r>
              <a:rPr lang="en-US" dirty="0"/>
              <a:t>Generate a URL in </a:t>
            </a:r>
            <a:r>
              <a:rPr lang="en-US" dirty="0" err="1"/>
              <a:t>LibCentral</a:t>
            </a:r>
            <a:r>
              <a:rPr lang="en-US" dirty="0"/>
              <a:t>-very similar to FOD </a:t>
            </a:r>
          </a:p>
          <a:p>
            <a:r>
              <a:rPr lang="en-US" dirty="0"/>
              <a:t>Testing phase before Launch Nov 4-Dec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60179A-5B8D-4091-AB38-5DB45F9D1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90240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1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4F8A4-168D-4B59-AE75-485F0072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343337"/>
            <a:ext cx="9144000" cy="1344168"/>
          </a:xfrm>
        </p:spPr>
        <p:txBody>
          <a:bodyPr/>
          <a:lstStyle/>
          <a:p>
            <a:r>
              <a:rPr lang="en-US" dirty="0"/>
              <a:t>Libraries that have contract with </a:t>
            </a:r>
            <a:r>
              <a:rPr lang="en-US" dirty="0" err="1"/>
              <a:t>Ebook</a:t>
            </a:r>
            <a:r>
              <a:rPr lang="en-US" dirty="0"/>
              <a:t> Central through Alliance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EC95-5DD1-4FA4-B922-76F1F0471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Colorado College</a:t>
            </a:r>
          </a:p>
          <a:p>
            <a:r>
              <a:rPr lang="en-US" dirty="0"/>
              <a:t>Colorado Mesa University</a:t>
            </a:r>
          </a:p>
          <a:p>
            <a:r>
              <a:rPr lang="en-US" dirty="0"/>
              <a:t>Colorado State University</a:t>
            </a:r>
          </a:p>
          <a:p>
            <a:r>
              <a:rPr lang="en-US" dirty="0"/>
              <a:t>Auraria Library</a:t>
            </a:r>
          </a:p>
          <a:p>
            <a:r>
              <a:rPr lang="en-US" dirty="0"/>
              <a:t>University of Denver</a:t>
            </a:r>
          </a:p>
          <a:p>
            <a:r>
              <a:rPr lang="en-US" dirty="0"/>
              <a:t>Colorado School of Mines</a:t>
            </a:r>
          </a:p>
          <a:p>
            <a:r>
              <a:rPr lang="en-US" dirty="0"/>
              <a:t>Colorado State University – Pueblo</a:t>
            </a:r>
          </a:p>
          <a:p>
            <a:r>
              <a:rPr lang="en-US" dirty="0"/>
              <a:t>Regis University</a:t>
            </a:r>
          </a:p>
          <a:p>
            <a:r>
              <a:rPr lang="en-US" dirty="0"/>
              <a:t>University of Colorado – Colorado Springs</a:t>
            </a:r>
          </a:p>
          <a:p>
            <a:r>
              <a:rPr lang="en-US" dirty="0"/>
              <a:t>University of Northern Colorado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C77FE6-B61A-4CAA-8ECA-3593F171E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90240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5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1A86D-127A-4F8F-A0E5-A6338384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err="1"/>
              <a:t>ReShare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9EEE-9B85-4AB3-BE6A-FEEFB3430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403" y="2597728"/>
            <a:ext cx="9144000" cy="3127248"/>
          </a:xfrm>
        </p:spPr>
        <p:txBody>
          <a:bodyPr/>
          <a:lstStyle/>
          <a:p>
            <a:r>
              <a:rPr lang="en-US" dirty="0"/>
              <a:t>Open source resource sharing system </a:t>
            </a:r>
          </a:p>
          <a:p>
            <a:r>
              <a:rPr lang="en-US" dirty="0"/>
              <a:t>Developed by Index Data </a:t>
            </a:r>
          </a:p>
          <a:p>
            <a:r>
              <a:rPr lang="en-US" dirty="0"/>
              <a:t>Possible replacement for INN-Reach</a:t>
            </a:r>
          </a:p>
          <a:p>
            <a:r>
              <a:rPr lang="en-US" dirty="0"/>
              <a:t>Connect NYC and PALCI both live on Project </a:t>
            </a:r>
            <a:r>
              <a:rPr lang="en-US" dirty="0" err="1"/>
              <a:t>ReShare</a:t>
            </a:r>
            <a:endParaRPr lang="en-US" dirty="0"/>
          </a:p>
          <a:p>
            <a:r>
              <a:rPr lang="en-US" dirty="0"/>
              <a:t>Discovery layer-VU Find likely option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AF6E35-BB2B-47EA-B61F-1C853EC84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879" y="6290240"/>
            <a:ext cx="2686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19720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Prismatic</Template>
  <TotalTime>685</TotalTime>
  <Words>272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Avenir Next LT Pro</vt:lpstr>
      <vt:lpstr>Calibri</vt:lpstr>
      <vt:lpstr>PrismaticVTI</vt:lpstr>
      <vt:lpstr>Prospector Update</vt:lpstr>
      <vt:lpstr>Updates</vt:lpstr>
      <vt:lpstr>SWIFT Update</vt:lpstr>
      <vt:lpstr>Reintegration</vt:lpstr>
      <vt:lpstr>Statistics</vt:lpstr>
      <vt:lpstr>Prospector Statistics</vt:lpstr>
      <vt:lpstr>ProQuest Ebook Central Pilot</vt:lpstr>
      <vt:lpstr>Libraries that have contract with Ebook Central through Alliance</vt:lpstr>
      <vt:lpstr>Project ReShare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Prospector Update</dc:title>
  <dc:creator>Rose Nelson</dc:creator>
  <cp:lastModifiedBy>Rose Nelson</cp:lastModifiedBy>
  <cp:revision>13</cp:revision>
  <dcterms:created xsi:type="dcterms:W3CDTF">2021-05-18T14:47:46Z</dcterms:created>
  <dcterms:modified xsi:type="dcterms:W3CDTF">2021-10-22T22:05:43Z</dcterms:modified>
</cp:coreProperties>
</file>