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aleway" panose="020B0403030101060003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53377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2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020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Partly a feature of the assignments we were using - from a final assignment, can’t really figure out how students FIND their resources</a:t>
            </a:r>
          </a:p>
        </p:txBody>
      </p:sp>
    </p:spTree>
    <p:extLst>
      <p:ext uri="{BB962C8B-B14F-4D97-AF65-F5344CB8AC3E}">
        <p14:creationId xmlns:p14="http://schemas.microsoft.com/office/powerpoint/2010/main" val="3942710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305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92389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assignment design really drives student performance on these outcomes - students may or may not be able to pull off what they are asked to do but they absolutely won’t pull off what you don’t even ask them to do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ALSO, students in online classes may need additional support.</a:t>
            </a:r>
          </a:p>
        </p:txBody>
      </p:sp>
    </p:spTree>
    <p:extLst>
      <p:ext uri="{BB962C8B-B14F-4D97-AF65-F5344CB8AC3E}">
        <p14:creationId xmlns:p14="http://schemas.microsoft.com/office/powerpoint/2010/main" val="60761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Transfer problem? </a:t>
            </a:r>
          </a:p>
        </p:txBody>
      </p:sp>
    </p:spTree>
    <p:extLst>
      <p:ext uri="{BB962C8B-B14F-4D97-AF65-F5344CB8AC3E}">
        <p14:creationId xmlns:p14="http://schemas.microsoft.com/office/powerpoint/2010/main" val="1863820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Transfer problem? </a:t>
            </a:r>
          </a:p>
        </p:txBody>
      </p:sp>
    </p:spTree>
    <p:extLst>
      <p:ext uri="{BB962C8B-B14F-4D97-AF65-F5344CB8AC3E}">
        <p14:creationId xmlns:p14="http://schemas.microsoft.com/office/powerpoint/2010/main" val="396674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83100" y="630225"/>
            <a:ext cx="8320200" cy="228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Scoring Student Research Projects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71800" y="4184575"/>
            <a:ext cx="6331500" cy="51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Kate Conerton, University of Wyoming Libraries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Developing the Question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10100" y="1595775"/>
            <a:ext cx="6321600" cy="272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Started with learning outcome from new general education program: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Find, analyze, evaluate, and document information appropriately as applicable to the discipline, interdisciplinary field, or professional setting as demonstrated by completing a substantial communication project that requires appropriate research skills.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Developing the Question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410100" y="1595775"/>
            <a:ext cx="6321600" cy="272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Raleway"/>
                <a:ea typeface="Raleway"/>
                <a:cs typeface="Raleway"/>
                <a:sym typeface="Raleway"/>
              </a:rPr>
              <a:t>find, analyze, evaluate, and document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Raleway"/>
                <a:ea typeface="Raleway"/>
                <a:cs typeface="Raleway"/>
                <a:sym typeface="Raleway"/>
              </a:rPr>
              <a:t>How does library instruction affect students’ demonstrated ability to evaluate, synthesize, and attribute information?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x="7389900" y="1875225"/>
            <a:ext cx="49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451" y="300562"/>
            <a:ext cx="7791100" cy="454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108975" y="545725"/>
            <a:ext cx="76230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Communication 2 Findings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7000" y="1181124"/>
            <a:ext cx="6051574" cy="355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108975" y="545725"/>
            <a:ext cx="76230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Communication 3 Findings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72" y="1177575"/>
            <a:ext cx="4659974" cy="2939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4025" y="1180847"/>
            <a:ext cx="4659974" cy="2932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Unexpected Finding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410100" y="1595775"/>
            <a:ext cx="6321600" cy="272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Raleway"/>
                <a:ea typeface="Raleway"/>
                <a:cs typeface="Raleway"/>
                <a:sym typeface="Raleway"/>
              </a:rPr>
              <a:t>In research proposals, students used resources in their background but not their proposed methods.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Next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410100" y="1595775"/>
            <a:ext cx="6321600" cy="272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Font typeface="Raleway"/>
            </a:pPr>
            <a:r>
              <a:rPr lang="en" sz="2200">
                <a:latin typeface="Raleway"/>
                <a:ea typeface="Raleway"/>
                <a:cs typeface="Raleway"/>
                <a:sym typeface="Raleway"/>
              </a:rPr>
              <a:t>Partnering with center for teaching &amp; learning on research assignment development workshops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Raleway"/>
            </a:pPr>
            <a:r>
              <a:rPr lang="en" sz="2200">
                <a:latin typeface="Raleway"/>
                <a:ea typeface="Raleway"/>
                <a:cs typeface="Raleway"/>
                <a:sym typeface="Raleway"/>
              </a:rPr>
              <a:t>Rethinking instruction: what do students in these classes really need to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Lato</vt:lpstr>
      <vt:lpstr>Arial</vt:lpstr>
      <vt:lpstr>Raleway</vt:lpstr>
      <vt:lpstr>swiss-2</vt:lpstr>
      <vt:lpstr>Scoring Student Research Projects</vt:lpstr>
      <vt:lpstr>Developing the Question</vt:lpstr>
      <vt:lpstr>Developing the Question</vt:lpstr>
      <vt:lpstr>PowerPoint Presentation</vt:lpstr>
      <vt:lpstr>Communication 2 Findings</vt:lpstr>
      <vt:lpstr>Communication 3 Findings</vt:lpstr>
      <vt:lpstr>Unexpected Finding</vt:lpstr>
      <vt:lpstr>What’s Next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Scoring Student Research Projects</dc:title>
  <dc:creator>Kate Conerton</dc:creator>
  <cp:lastModifiedBy>Kate Conerton</cp:lastModifiedBy>
  <cp:revision>2</cp:revision>
  <dcterms:modified xsi:type="dcterms:W3CDTF">2016-11-16T17:54:46Z</dcterms:modified>
</cp:coreProperties>
</file>